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8A43E27-06F9-4BC2-963D-E9FB5B67C5A1}" type="datetimeFigureOut">
              <a:rPr lang="es-ES" smtClean="0"/>
              <a:t>19/03/2015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F23FFA4-0686-4D32-A761-0039421FCED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107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NAVIDAD 2014</a:t>
            </a:r>
            <a:br>
              <a:rPr lang="es-ES" sz="107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437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80112" y="1027664"/>
            <a:ext cx="2488122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INFANTIL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5184576" cy="3888432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30978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596">
            <a:off x="360876" y="277360"/>
            <a:ext cx="4677833" cy="3508375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501008"/>
            <a:ext cx="5868144" cy="28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76672"/>
            <a:ext cx="7068277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7" r="26967"/>
          <a:stretch>
            <a:fillRect/>
          </a:stretch>
        </p:blipFill>
        <p:spPr>
          <a:xfrm>
            <a:off x="4716016" y="531271"/>
            <a:ext cx="3575647" cy="5819712"/>
          </a:xfrm>
        </p:spPr>
      </p:pic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464496" cy="586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8150797" cy="459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</TotalTime>
  <Words>3</Words>
  <Application>Microsoft Office PowerPoint</Application>
  <PresentationFormat>Presentación en pantalla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Austin</vt:lpstr>
      <vt:lpstr>NAVIDAD 2014 </vt:lpstr>
      <vt:lpstr>INFANTIL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NAVIDAD 2014</dc:title>
  <dc:creator>Irene Capetillo Bahamonde</dc:creator>
  <cp:lastModifiedBy>Irene Capetillo Bahamonde</cp:lastModifiedBy>
  <cp:revision>3</cp:revision>
  <dcterms:created xsi:type="dcterms:W3CDTF">2015-03-17T22:20:24Z</dcterms:created>
  <dcterms:modified xsi:type="dcterms:W3CDTF">2015-03-18T23:15:52Z</dcterms:modified>
</cp:coreProperties>
</file>